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96" r:id="rId5"/>
    <p:sldId id="25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2AE5C3-9304-47C0-9870-4EE71900271A}" v="1" dt="2021-07-06T21:51:22.0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69454-DD9B-4D5E-86C1-EB7C62F17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1019"/>
            <a:ext cx="6858000" cy="832247"/>
          </a:xfrm>
        </p:spPr>
        <p:txBody>
          <a:bodyPr/>
          <a:lstStyle/>
          <a:p>
            <a:r>
              <a:rPr lang="en-US" dirty="0"/>
              <a:t>Endothrix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778B9B-0185-49B9-AA5B-26EE634F72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116070"/>
            <a:ext cx="6858000" cy="124182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Author: </a:t>
            </a:r>
            <a:r>
              <a:rPr lang="en-US" dirty="0" err="1"/>
              <a:t>Prasanthi</a:t>
            </a:r>
            <a:r>
              <a:rPr lang="en-US" dirty="0"/>
              <a:t> </a:t>
            </a:r>
            <a:r>
              <a:rPr lang="en-US" dirty="0" err="1"/>
              <a:t>Kolli</a:t>
            </a:r>
            <a:endParaRPr lang="en-US" dirty="0"/>
          </a:p>
          <a:p>
            <a:r>
              <a:rPr lang="en-US" dirty="0"/>
              <a:t>Citation: </a:t>
            </a:r>
            <a:r>
              <a:rPr lang="en-US" dirty="0" err="1"/>
              <a:t>Prasanthi</a:t>
            </a:r>
            <a:r>
              <a:rPr lang="en-US" dirty="0"/>
              <a:t> </a:t>
            </a:r>
            <a:r>
              <a:rPr lang="en-US" dirty="0" err="1"/>
              <a:t>Kolli</a:t>
            </a:r>
            <a:r>
              <a:rPr lang="en-US" dirty="0"/>
              <a:t>. 2015. Endothrix.</a:t>
            </a:r>
          </a:p>
          <a:p>
            <a:r>
              <a:rPr lang="en-US" dirty="0"/>
              <a:t>Publication Date: August 2015</a:t>
            </a:r>
          </a:p>
        </p:txBody>
      </p:sp>
    </p:spTree>
    <p:extLst>
      <p:ext uri="{BB962C8B-B14F-4D97-AF65-F5344CB8AC3E}">
        <p14:creationId xmlns:p14="http://schemas.microsoft.com/office/powerpoint/2010/main" val="2746995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57400" y="228600"/>
            <a:ext cx="5080000" cy="4876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5000" y="5486400"/>
            <a:ext cx="7937500" cy="5080000"/>
          </a:xfrm>
          <a:prstGeom prst="rect">
            <a:avLst/>
          </a:prstGeom>
        </p:spPr>
        <p:txBody>
          <a:bodyPr rtlCol="0" anchor="t"/>
          <a:lstStyle/>
          <a:p>
            <a:pPr algn="l"/>
            <a:endParaRPr lang="en-US" sz="1000" dirty="0"/>
          </a:p>
          <a:p>
            <a:pPr lvl="0"/>
            <a:r>
              <a:rPr lang="en-US" sz="1000" dirty="0"/>
              <a:t>Endothrix Potassium hydroxide (10%) preparation of the hair shaft showing chains of arthroconidia (fungal spores) characteristic of endothrix (indicated by arrow) (400x magnification).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50000" y="6223000"/>
            <a:ext cx="2540000" cy="635000"/>
          </a:xfrm>
          <a:prstGeom prst="rect">
            <a:avLst/>
          </a:prstGeom>
          <a:solidFill>
            <a:srgbClr val="FFFFFF"/>
          </a:solidFill>
        </p:spPr>
        <p:txBody>
          <a:bodyPr rtlCol="0" anchor="t"/>
          <a:lstStyle/>
          <a:p>
            <a:pPr algn="l"/>
            <a:endParaRPr lang="en-US" sz="1100" dirty="0"/>
          </a:p>
          <a:p>
            <a:pPr lvl="0"/>
            <a:r>
              <a:rPr lang="en-US" sz="1000" dirty="0"/>
              <a:t>American Society For Microbiology ©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5000" y="6604000"/>
            <a:ext cx="5080000" cy="635000"/>
          </a:xfrm>
          <a:prstGeom prst="rect">
            <a:avLst/>
          </a:prstGeom>
        </p:spPr>
        <p:txBody>
          <a:bodyPr rtlCol="0" anchor="t"/>
          <a:lstStyle/>
          <a:p>
            <a:pPr algn="l"/>
            <a:endParaRPr lang="en-US" sz="1100"/>
          </a:p>
          <a:p>
            <a:pPr lvl="0"/>
            <a:endParaRPr lang="en-US" sz="1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4B6F67F2EBBB4899004D72FA682313" ma:contentTypeVersion="2" ma:contentTypeDescription="Create a new document." ma:contentTypeScope="" ma:versionID="3f94d62123c03d83dd8faebb52678cc4">
  <xsd:schema xmlns:xsd="http://www.w3.org/2001/XMLSchema" xmlns:xs="http://www.w3.org/2001/XMLSchema" xmlns:p="http://schemas.microsoft.com/office/2006/metadata/properties" xmlns:ns2="9e03c8d6-293a-4917-bfcc-c04f9fe7f4b5" targetNamespace="http://schemas.microsoft.com/office/2006/metadata/properties" ma:root="true" ma:fieldsID="e4d91ffe478fb4f042853292f763551d" ns2:_="">
    <xsd:import namespace="9e03c8d6-293a-4917-bfcc-c04f9fe7f4b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03c8d6-293a-4917-bfcc-c04f9fe7f4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526F742-4B44-480D-87EC-F882572148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03c8d6-293a-4917-bfcc-c04f9fe7f4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698CAD-D1CD-4935-9AAF-B85E36179F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0FB7FC-28CF-4453-8B45-9124F846607A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9e03c8d6-293a-4917-bfcc-c04f9fe7f4b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Endothrix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Lake, Tamara</dc:creator>
  <cp:lastModifiedBy>Garcia, Rich</cp:lastModifiedBy>
  <cp:revision>3</cp:revision>
  <dcterms:created xsi:type="dcterms:W3CDTF">2006-08-16T00:00:00Z</dcterms:created>
  <dcterms:modified xsi:type="dcterms:W3CDTF">2021-10-21T17:01:58Z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0x0101005D4B6F67F2EBBB4899004D72FA682313</vt:lpwstr>
  </property>
</Properties>
</file>